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75" r:id="rId2"/>
    <p:sldId id="1688" r:id="rId3"/>
    <p:sldId id="1689" r:id="rId4"/>
    <p:sldId id="1690" r:id="rId5"/>
    <p:sldId id="169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432. NI TUMNA GAL-AH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Beyond the Sunset</a:t>
            </a:r>
          </a:p>
          <a:p>
            <a:r>
              <a:rPr lang="en-US" sz="1500" dirty="0"/>
              <a:t>Isa. 60:19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76968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gal-ah, Aw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Khualzin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gal-ah, Lei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29312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gal-ah,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gal-ah,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51367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gal-ah,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kamkhum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a’ ding hi ta,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21921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gal-ah,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sung,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gal-ah,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42601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185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432. NI TUMNA GAL-AH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2018-12-15T07:19:16Z</dcterms:modified>
</cp:coreProperties>
</file>